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4" r:id="rId17"/>
    <p:sldId id="276" r:id="rId18"/>
    <p:sldId id="277" r:id="rId19"/>
    <p:sldId id="278" r:id="rId20"/>
    <p:sldId id="279" r:id="rId21"/>
    <p:sldId id="280" r:id="rId22"/>
    <p:sldId id="275" r:id="rId23"/>
    <p:sldId id="281" r:id="rId24"/>
    <p:sldId id="282" r:id="rId25"/>
    <p:sldId id="283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0CEDB-6535-4099-9574-83F75EC7FDAD}" type="datetimeFigureOut">
              <a:rPr lang="en-US" smtClean="0"/>
              <a:pPr/>
              <a:t>4/29/2024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2D334-0D56-40CC-BD20-91D6171497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0CEDB-6535-4099-9574-83F75EC7FDAD}" type="datetimeFigureOut">
              <a:rPr lang="en-US" smtClean="0"/>
              <a:pPr/>
              <a:t>4/29/2024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2D334-0D56-40CC-BD20-91D6171497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0CEDB-6535-4099-9574-83F75EC7FDAD}" type="datetimeFigureOut">
              <a:rPr lang="en-US" smtClean="0"/>
              <a:pPr/>
              <a:t>4/29/2024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2D334-0D56-40CC-BD20-91D6171497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0CEDB-6535-4099-9574-83F75EC7FDAD}" type="datetimeFigureOut">
              <a:rPr lang="en-US" smtClean="0"/>
              <a:pPr/>
              <a:t>4/29/2024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2D334-0D56-40CC-BD20-91D6171497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0CEDB-6535-4099-9574-83F75EC7FDAD}" type="datetimeFigureOut">
              <a:rPr lang="en-US" smtClean="0"/>
              <a:pPr/>
              <a:t>4/29/2024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2D334-0D56-40CC-BD20-91D6171497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0CEDB-6535-4099-9574-83F75EC7FDAD}" type="datetimeFigureOut">
              <a:rPr lang="en-US" smtClean="0"/>
              <a:pPr/>
              <a:t>4/29/2024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2D334-0D56-40CC-BD20-91D6171497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0CEDB-6535-4099-9574-83F75EC7FDAD}" type="datetimeFigureOut">
              <a:rPr lang="en-US" smtClean="0"/>
              <a:pPr/>
              <a:t>4/29/2024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2D334-0D56-40CC-BD20-91D6171497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0CEDB-6535-4099-9574-83F75EC7FDAD}" type="datetimeFigureOut">
              <a:rPr lang="en-US" smtClean="0"/>
              <a:pPr/>
              <a:t>4/29/2024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2D334-0D56-40CC-BD20-91D6171497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0CEDB-6535-4099-9574-83F75EC7FDAD}" type="datetimeFigureOut">
              <a:rPr lang="en-US" smtClean="0"/>
              <a:pPr/>
              <a:t>4/29/2024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2D334-0D56-40CC-BD20-91D6171497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0CEDB-6535-4099-9574-83F75EC7FDAD}" type="datetimeFigureOut">
              <a:rPr lang="en-US" smtClean="0"/>
              <a:pPr/>
              <a:t>4/29/2024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2D334-0D56-40CC-BD20-91D6171497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0CEDB-6535-4099-9574-83F75EC7FDAD}" type="datetimeFigureOut">
              <a:rPr lang="en-US" smtClean="0"/>
              <a:pPr/>
              <a:t>4/29/2024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2D334-0D56-40CC-BD20-91D6171497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0CEDB-6535-4099-9574-83F75EC7FDAD}" type="datetimeFigureOut">
              <a:rPr lang="en-US" smtClean="0"/>
              <a:pPr/>
              <a:t>4/29/2024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2D334-0D56-40CC-BD20-91D6171497E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91600" cy="635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610600" cy="632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2400"/>
            <a:ext cx="86868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0"/>
            <a:ext cx="85344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0"/>
            <a:ext cx="8686799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86868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152400"/>
            <a:ext cx="88392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0"/>
            <a:ext cx="86868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916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8229599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0"/>
            <a:ext cx="81534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89154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0"/>
            <a:ext cx="86106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86868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"/>
            <a:ext cx="84582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152400"/>
            <a:ext cx="84582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8534399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152400"/>
            <a:ext cx="8534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8534399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6106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304800"/>
            <a:ext cx="8926044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143000"/>
          </a:xfrm>
        </p:spPr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52400"/>
            <a:ext cx="91440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0"/>
            <a:ext cx="89916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0"/>
            <a:ext cx="86106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0</Words>
  <Application>Microsoft Office PowerPoint</Application>
  <PresentationFormat>On-screen Show (4:3)</PresentationFormat>
  <Paragraphs>0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6</cp:revision>
  <dcterms:created xsi:type="dcterms:W3CDTF">2024-04-23T06:40:56Z</dcterms:created>
  <dcterms:modified xsi:type="dcterms:W3CDTF">2024-04-29T14:00:56Z</dcterms:modified>
</cp:coreProperties>
</file>